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Barlow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hfIlTVvWQ7pyuwdD+kKJAoGUdr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Barlow-boldItalic.fntdata"/><Relationship Id="rId6" Type="http://schemas.openxmlformats.org/officeDocument/2006/relationships/slide" Target="slides/slide2.xml"/><Relationship Id="rId18" Type="http://schemas.openxmlformats.org/officeDocument/2006/relationships/font" Target="fonts/Barlow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58309" y="1417082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Java Restaurant Management System</a:t>
            </a:r>
            <a:endParaRPr b="0" i="0" sz="4450" u="none" cap="none" strike="noStrike"/>
          </a:p>
        </p:txBody>
      </p:sp>
      <p:sp>
        <p:nvSpPr>
          <p:cNvPr id="54" name="Google Shape;54;p1"/>
          <p:cNvSpPr/>
          <p:nvPr/>
        </p:nvSpPr>
        <p:spPr>
          <a:xfrm>
            <a:off x="758309" y="3167420"/>
            <a:ext cx="762738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Streamline operations and enhance customer experience with our Java-based solution. Built using JavaFX and core OOP principles for robustness and scalability.</a:t>
            </a:r>
            <a:endParaRPr b="0" i="0" sz="1700" u="none" cap="none" strike="noStrike"/>
          </a:p>
        </p:txBody>
      </p:sp>
      <p:sp>
        <p:nvSpPr>
          <p:cNvPr id="55" name="Google Shape;55;p1"/>
          <p:cNvSpPr/>
          <p:nvPr/>
        </p:nvSpPr>
        <p:spPr>
          <a:xfrm>
            <a:off x="758309" y="4532471"/>
            <a:ext cx="3420904" cy="427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15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650"/>
              <a:buFont typeface="Barlow"/>
              <a:buNone/>
            </a:pPr>
            <a:r>
              <a:rPr b="1" i="0" lang="en-US" sz="26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Made by:</a:t>
            </a:r>
            <a:endParaRPr b="0" i="0" sz="2650" u="none" cap="none" strike="noStrike"/>
          </a:p>
        </p:txBody>
      </p:sp>
      <p:sp>
        <p:nvSpPr>
          <p:cNvPr id="56" name="Google Shape;56;p1"/>
          <p:cNvSpPr/>
          <p:nvPr/>
        </p:nvSpPr>
        <p:spPr>
          <a:xfrm>
            <a:off x="758309" y="5284946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Armen Meliksetyan</a:t>
            </a:r>
            <a:endParaRPr b="0" i="0" sz="1700" u="none" cap="none" strike="noStrike"/>
          </a:p>
        </p:txBody>
      </p:sp>
      <p:sp>
        <p:nvSpPr>
          <p:cNvPr id="57" name="Google Shape;57;p1"/>
          <p:cNvSpPr/>
          <p:nvPr/>
        </p:nvSpPr>
        <p:spPr>
          <a:xfrm>
            <a:off x="758309" y="5875377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Davit Baghdasaryan</a:t>
            </a:r>
            <a:endParaRPr b="0" i="0" sz="170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758309" y="6465808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Rafayel Manasyan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758309" y="2048351"/>
            <a:ext cx="7580828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Project Overview and Purpose</a:t>
            </a:r>
            <a:endParaRPr b="0" i="0" sz="4450" u="none" cap="none" strike="noStrike"/>
          </a:p>
        </p:txBody>
      </p:sp>
      <p:sp>
        <p:nvSpPr>
          <p:cNvPr id="66" name="Google Shape;66;p2"/>
          <p:cNvSpPr/>
          <p:nvPr/>
        </p:nvSpPr>
        <p:spPr>
          <a:xfrm>
            <a:off x="758309" y="3085981"/>
            <a:ext cx="3705463" cy="1612702"/>
          </a:xfrm>
          <a:prstGeom prst="roundRect">
            <a:avLst>
              <a:gd fmla="val 12091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974884" y="3302556"/>
            <a:ext cx="2992874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Modernize Management</a:t>
            </a:r>
            <a:endParaRPr b="0" i="0" sz="22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974884" y="3788688"/>
            <a:ext cx="327231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Automate ordering, inventory, and reporting processes.</a:t>
            </a:r>
            <a:endParaRPr b="0" i="0" sz="170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4680347" y="3085981"/>
            <a:ext cx="3705463" cy="1612702"/>
          </a:xfrm>
          <a:prstGeom prst="roundRect">
            <a:avLst>
              <a:gd fmla="val 12091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896922" y="3302556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Centralized System</a:t>
            </a:r>
            <a:endParaRPr b="0" i="0" sz="220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4896922" y="3788688"/>
            <a:ext cx="327231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Improve efficiency and accuracy across all operations.</a:t>
            </a:r>
            <a:endParaRPr b="0" i="0" sz="170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758309" y="4915257"/>
            <a:ext cx="7627382" cy="1265992"/>
          </a:xfrm>
          <a:prstGeom prst="roundRect">
            <a:avLst>
              <a:gd fmla="val 15403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974884" y="513183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Scalable Architecture</a:t>
            </a:r>
            <a:endParaRPr b="0" i="0" sz="22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974884" y="5617964"/>
            <a:ext cx="719423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Built to easily support future growth and features.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6244709" y="1590913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Core Feature: Login/Registration</a:t>
            </a:r>
            <a:endParaRPr b="0" i="0" sz="4450" u="none" cap="none" strike="noStrike"/>
          </a:p>
        </p:txBody>
      </p:sp>
      <p:sp>
        <p:nvSpPr>
          <p:cNvPr id="82" name="Google Shape;82;p3"/>
          <p:cNvSpPr/>
          <p:nvPr/>
        </p:nvSpPr>
        <p:spPr>
          <a:xfrm>
            <a:off x="6244709" y="3341251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6948726" y="3415665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Unified Interface</a:t>
            </a:r>
            <a:endParaRPr b="0" i="0" sz="22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6948726" y="3901797"/>
            <a:ext cx="2974300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Simplifies onboarding by combining login and registration screens.</a:t>
            </a:r>
            <a:endParaRPr b="0" i="0" sz="17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10193774" y="3341251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10897791" y="3415665"/>
            <a:ext cx="2974300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Role-Based Authentication</a:t>
            </a:r>
            <a:endParaRPr b="0" i="0" sz="220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10897791" y="4258032"/>
            <a:ext cx="2974300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Differentiates Admin and Customer privileges securely.</a:t>
            </a:r>
            <a:endParaRPr b="0" i="0" sz="17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6244709" y="5731431"/>
            <a:ext cx="487442" cy="487442"/>
          </a:xfrm>
          <a:prstGeom prst="roundRect">
            <a:avLst>
              <a:gd fmla="val 40004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6948726" y="5805845"/>
            <a:ext cx="3872508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Secure Password Management</a:t>
            </a:r>
            <a:endParaRPr b="0" i="0" sz="2200" u="none" cap="none" strike="noStrike"/>
          </a:p>
        </p:txBody>
      </p:sp>
      <p:sp>
        <p:nvSpPr>
          <p:cNvPr id="90" name="Google Shape;90;p3"/>
          <p:cNvSpPr/>
          <p:nvPr/>
        </p:nvSpPr>
        <p:spPr>
          <a:xfrm>
            <a:off x="6948726" y="6291977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Employs best practices for storing and validating passwords.</a:t>
            </a:r>
            <a:endParaRPr b="0" i="0" sz="1700" u="none" cap="none" strike="noStrike"/>
          </a:p>
        </p:txBody>
      </p:sp>
      <p:pic>
        <p:nvPicPr>
          <p:cNvPr id="91" name="Google Shape;9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7050" y="7540849"/>
            <a:ext cx="26003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758309" y="2567583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Role-Based Access</a:t>
            </a:r>
            <a:endParaRPr b="0" i="0" sz="445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Admin Role</a:t>
            </a:r>
            <a:endParaRPr b="0" i="0" sz="220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Full control over menu and orders</a:t>
            </a:r>
            <a:endParaRPr b="0" i="0" sz="170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Manage users and data</a:t>
            </a:r>
            <a:endParaRPr b="0" i="0" sz="17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758309" y="5239464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Access detailed reports</a:t>
            </a:r>
            <a:endParaRPr b="0" i="0" sz="17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Customer Role</a:t>
            </a:r>
            <a:endParaRPr b="0" i="0" sz="220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Place and track orders</a:t>
            </a:r>
            <a:endParaRPr b="0" i="0" sz="170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View order history</a:t>
            </a:r>
            <a:endParaRPr b="0" i="0" sz="17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Browse menu seamlessly</a:t>
            </a:r>
            <a:endParaRPr b="0" i="0" sz="1700" u="none" cap="none" strike="noStrike"/>
          </a:p>
        </p:txBody>
      </p:sp>
      <p:pic>
        <p:nvPicPr>
          <p:cNvPr id="106" name="Google Shape;10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050" y="7540849"/>
            <a:ext cx="26003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14748" y="406122"/>
            <a:ext cx="4944904" cy="741735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758309" y="1492091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Key Feature: Menu Management</a:t>
            </a:r>
            <a:endParaRPr b="0" i="0" sz="44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758309" y="3242429"/>
            <a:ext cx="162401" cy="832842"/>
          </a:xfrm>
          <a:prstGeom prst="roundRect">
            <a:avLst>
              <a:gd fmla="val 120071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1245632" y="3242429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Dynamic Menu</a:t>
            </a:r>
            <a:endParaRPr b="0" i="0" sz="2200" u="none" cap="none" strike="noStrike"/>
          </a:p>
        </p:txBody>
      </p:sp>
      <p:sp>
        <p:nvSpPr>
          <p:cNvPr id="117" name="Google Shape;117;p5"/>
          <p:cNvSpPr/>
          <p:nvPr/>
        </p:nvSpPr>
        <p:spPr>
          <a:xfrm>
            <a:off x="1245632" y="3728561"/>
            <a:ext cx="714005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Create and update items easily.</a:t>
            </a:r>
            <a:endParaRPr b="0" i="0" sz="170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1083231" y="4291846"/>
            <a:ext cx="162401" cy="1179552"/>
          </a:xfrm>
          <a:prstGeom prst="roundRect">
            <a:avLst>
              <a:gd fmla="val 120071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1570553" y="4291846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Clear Categorization</a:t>
            </a:r>
            <a:endParaRPr b="0" i="0" sz="22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1570553" y="4777978"/>
            <a:ext cx="681513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Organize dishes into appetizers, entrees, desserts, and beverages.</a:t>
            </a:r>
            <a:endParaRPr b="0" i="0" sz="170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1408271" y="5687973"/>
            <a:ext cx="162401" cy="832842"/>
          </a:xfrm>
          <a:prstGeom prst="roundRect">
            <a:avLst>
              <a:gd fmla="val 120071" name="adj"/>
            </a:avLst>
          </a:prstGeom>
          <a:solidFill>
            <a:srgbClr val="282C32"/>
          </a:solidFill>
          <a:ln>
            <a:noFill/>
          </a:ln>
          <a:effectLst>
            <a:outerShdw blurRad="53340" rotWithShape="0" algn="bl" dir="13500000" dist="26670">
              <a:srgbClr val="FFFFFF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1895594" y="568797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Detailed Descriptions</a:t>
            </a:r>
            <a:endParaRPr b="0" i="0" sz="220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1895594" y="6174105"/>
            <a:ext cx="649009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Provide ingredients and dish highlights for customers.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/>
          <p:nvPr/>
        </p:nvSpPr>
        <p:spPr>
          <a:xfrm>
            <a:off x="6244709" y="2296001"/>
            <a:ext cx="697658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Key Feature: Order Creation</a:t>
            </a:r>
            <a:endParaRPr b="0" i="0" sz="4450" u="none" cap="none" strike="noStrike"/>
          </a:p>
        </p:txBody>
      </p:sp>
      <p:pic>
        <p:nvPicPr>
          <p:cNvPr descr="preencoded.png"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4709" y="3333631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7652861" y="3550206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Intuitive Interface</a:t>
            </a:r>
            <a:endParaRPr b="0" i="0" sz="2200" u="none" cap="none" strike="noStrike"/>
          </a:p>
        </p:txBody>
      </p:sp>
      <p:sp>
        <p:nvSpPr>
          <p:cNvPr id="133" name="Google Shape;133;p6"/>
          <p:cNvSpPr/>
          <p:nvPr/>
        </p:nvSpPr>
        <p:spPr>
          <a:xfrm>
            <a:off x="7652861" y="4036338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Streamlined process for quick order placement.</a:t>
            </a:r>
            <a:endParaRPr b="0" i="0" sz="1700" u="none" cap="none" strike="noStrike"/>
          </a:p>
        </p:txBody>
      </p:sp>
      <p:pic>
        <p:nvPicPr>
          <p:cNvPr descr="preencoded.png" id="134" name="Google Shape;13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4709" y="4633555"/>
            <a:ext cx="1083231" cy="129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/>
          <p:nvPr/>
        </p:nvSpPr>
        <p:spPr>
          <a:xfrm>
            <a:off x="7652861" y="485013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Real-Time Tracking</a:t>
            </a:r>
            <a:endParaRPr b="0" i="0" sz="220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7652861" y="5336262"/>
            <a:ext cx="6219230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Monitor order status updates instantly.</a:t>
            </a:r>
            <a:endParaRPr b="0" i="0" sz="1700" u="none" cap="none" strike="noStrike"/>
          </a:p>
        </p:txBody>
      </p:sp>
      <p:pic>
        <p:nvPicPr>
          <p:cNvPr id="137" name="Google Shape;13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77050" y="7540849"/>
            <a:ext cx="26003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3" name="Google Shape;1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/>
          <p:nvPr/>
        </p:nvSpPr>
        <p:spPr>
          <a:xfrm>
            <a:off x="6244709" y="1094899"/>
            <a:ext cx="6039922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OOP Principles in Action</a:t>
            </a:r>
            <a:endParaRPr b="0" i="0" sz="4450" u="none" cap="none" strike="noStrike"/>
          </a:p>
        </p:txBody>
      </p:sp>
      <p:pic>
        <p:nvPicPr>
          <p:cNvPr descr="preencoded.png" id="145" name="Google Shape;14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4709" y="2132528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6244709" y="2890718"/>
            <a:ext cx="236196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Encapsulation</a:t>
            </a:r>
            <a:endParaRPr b="0" i="0" sz="220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6244709" y="3376851"/>
            <a:ext cx="236196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Protect data within classes for security.</a:t>
            </a:r>
            <a:endParaRPr b="0" i="0" sz="1700" u="none" cap="none" strike="noStrike"/>
          </a:p>
        </p:txBody>
      </p:sp>
      <p:pic>
        <p:nvPicPr>
          <p:cNvPr descr="preencoded.png" id="148" name="Google Shape;14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77419" y="2132528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8877419" y="2890718"/>
            <a:ext cx="236196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Abstraction</a:t>
            </a:r>
            <a:endParaRPr b="0" i="0" sz="2200" u="none" cap="none" strike="noStrike"/>
          </a:p>
        </p:txBody>
      </p:sp>
      <p:sp>
        <p:nvSpPr>
          <p:cNvPr id="150" name="Google Shape;150;p7"/>
          <p:cNvSpPr/>
          <p:nvPr/>
        </p:nvSpPr>
        <p:spPr>
          <a:xfrm>
            <a:off x="8877419" y="3376851"/>
            <a:ext cx="236196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Simplify complex components into clear interfaces.</a:t>
            </a:r>
            <a:endParaRPr b="0" i="0" sz="1700" u="none" cap="none" strike="noStrike"/>
          </a:p>
        </p:txBody>
      </p:sp>
      <p:pic>
        <p:nvPicPr>
          <p:cNvPr descr="preencoded.png" id="151" name="Google Shape;15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10129" y="2132528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/>
          <p:nvPr/>
        </p:nvSpPr>
        <p:spPr>
          <a:xfrm>
            <a:off x="11510129" y="2890718"/>
            <a:ext cx="236196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Inheritance</a:t>
            </a:r>
            <a:endParaRPr b="0" i="0" sz="220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11510129" y="3376851"/>
            <a:ext cx="236196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Reuse components for faster development.</a:t>
            </a:r>
            <a:endParaRPr b="0" i="0" sz="1700" u="none" cap="none" strike="noStrike"/>
          </a:p>
        </p:txBody>
      </p:sp>
      <p:pic>
        <p:nvPicPr>
          <p:cNvPr descr="preencoded.png" id="154" name="Google Shape;15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4709" y="4850249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6244709" y="5608439"/>
            <a:ext cx="236196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EEEFF5"/>
                </a:solidFill>
                <a:latin typeface="Barlow"/>
                <a:ea typeface="Barlow"/>
                <a:cs typeface="Barlow"/>
                <a:sym typeface="Barlow"/>
              </a:rPr>
              <a:t>Polymorphism</a:t>
            </a:r>
            <a:endParaRPr b="0" i="0" sz="220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6244709" y="6094571"/>
            <a:ext cx="236196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Adapt behavior based on roles and items.</a:t>
            </a:r>
            <a:endParaRPr b="0" i="0" sz="1700" u="none" cap="none" strike="noStrike"/>
          </a:p>
        </p:txBody>
      </p:sp>
      <p:pic>
        <p:nvPicPr>
          <p:cNvPr id="157" name="Google Shape;157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77050" y="7540849"/>
            <a:ext cx="26003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>
            <a:off x="758309" y="3054310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b="0" i="0" sz="4450" u="none" cap="none" strike="noStrike"/>
          </a:p>
        </p:txBody>
      </p:sp>
      <p:sp>
        <p:nvSpPr>
          <p:cNvPr id="164" name="Google Shape;164;p8"/>
          <p:cNvSpPr/>
          <p:nvPr/>
        </p:nvSpPr>
        <p:spPr>
          <a:xfrm>
            <a:off x="758309" y="4286845"/>
            <a:ext cx="629257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Our Java-based system offers efficiency, security, and scalability to meet restaurant needs.</a:t>
            </a:r>
            <a:endParaRPr b="0" i="0" sz="1700" u="none" cap="none" strike="noStrike"/>
          </a:p>
        </p:txBody>
      </p:sp>
      <p:sp>
        <p:nvSpPr>
          <p:cNvPr id="165" name="Google Shape;165;p8"/>
          <p:cNvSpPr/>
          <p:nvPr/>
        </p:nvSpPr>
        <p:spPr>
          <a:xfrm>
            <a:off x="7587139" y="4286845"/>
            <a:ext cx="629257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User-friendly design empowers both staff and customers. The system is ready for ongoing expansion.</a:t>
            </a:r>
            <a:endParaRPr b="0" i="0" sz="1700" u="none" cap="none" strike="noStrike"/>
          </a:p>
        </p:txBody>
      </p:sp>
      <p:pic>
        <p:nvPicPr>
          <p:cNvPr id="166" name="Google Shape;16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050" y="7540849"/>
            <a:ext cx="26003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/>
          <p:nvPr/>
        </p:nvSpPr>
        <p:spPr>
          <a:xfrm>
            <a:off x="6244709" y="2788920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9998FF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9998FF"/>
                </a:solidFill>
                <a:latin typeface="Barlow"/>
                <a:ea typeface="Barlow"/>
                <a:cs typeface="Barlow"/>
                <a:sym typeface="Barlow"/>
              </a:rPr>
              <a:t>Future Expansion</a:t>
            </a:r>
            <a:endParaRPr b="0" i="0" sz="4450" u="none" cap="none" strike="noStrike"/>
          </a:p>
        </p:txBody>
      </p:sp>
      <p:sp>
        <p:nvSpPr>
          <p:cNvPr id="174" name="Google Shape;174;p9"/>
          <p:cNvSpPr/>
          <p:nvPr/>
        </p:nvSpPr>
        <p:spPr>
          <a:xfrm>
            <a:off x="6244709" y="3826550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Automatic invoice generation for seamless billing.</a:t>
            </a:r>
            <a:endParaRPr b="0" i="0" sz="1700" u="none" cap="none" strike="noStrike"/>
          </a:p>
        </p:txBody>
      </p:sp>
      <p:sp>
        <p:nvSpPr>
          <p:cNvPr id="175" name="Google Shape;175;p9"/>
          <p:cNvSpPr/>
          <p:nvPr/>
        </p:nvSpPr>
        <p:spPr>
          <a:xfrm>
            <a:off x="6244709" y="4248983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Integrated inventory management for stock control.</a:t>
            </a:r>
            <a:endParaRPr b="0" i="0" sz="1700" u="none" cap="none" strike="noStrike"/>
          </a:p>
        </p:txBody>
      </p:sp>
      <p:sp>
        <p:nvSpPr>
          <p:cNvPr id="176" name="Google Shape;176;p9"/>
          <p:cNvSpPr/>
          <p:nvPr/>
        </p:nvSpPr>
        <p:spPr>
          <a:xfrm>
            <a:off x="6244709" y="4671417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AI-powered menu and order recommendations.</a:t>
            </a:r>
            <a:endParaRPr b="0" i="0" sz="1700" u="none" cap="none" strike="noStrike"/>
          </a:p>
        </p:txBody>
      </p:sp>
      <p:sp>
        <p:nvSpPr>
          <p:cNvPr id="177" name="Google Shape;177;p9"/>
          <p:cNvSpPr/>
          <p:nvPr/>
        </p:nvSpPr>
        <p:spPr>
          <a:xfrm>
            <a:off x="6244709" y="5093851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EEFF5"/>
              </a:buClr>
              <a:buSzPts val="1700"/>
              <a:buFont typeface="Montserrat"/>
              <a:buChar char="•"/>
            </a:pPr>
            <a:r>
              <a:rPr b="0" i="0" lang="en-US" sz="1700" u="none" cap="none" strike="noStrike">
                <a:solidFill>
                  <a:srgbClr val="EEEFF5"/>
                </a:solidFill>
                <a:latin typeface="Montserrat"/>
                <a:ea typeface="Montserrat"/>
                <a:cs typeface="Montserrat"/>
                <a:sym typeface="Montserrat"/>
              </a:rPr>
              <a:t>Customer feedback system to improve service.</a:t>
            </a:r>
            <a:endParaRPr b="0" i="0" sz="1700" u="none" cap="none" strike="noStrike"/>
          </a:p>
        </p:txBody>
      </p:sp>
      <p:pic>
        <p:nvPicPr>
          <p:cNvPr id="178" name="Google Shape;17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7050" y="7540849"/>
            <a:ext cx="26003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2025-05-12T12:00:41Z</dcterms:created>
  <dc:creator>PptxGenJS</dc:creator>
</cp:coreProperties>
</file>